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4194" autoAdjust="0"/>
  </p:normalViewPr>
  <p:slideViewPr>
    <p:cSldViewPr>
      <p:cViewPr varScale="1">
        <p:scale>
          <a:sx n="53" d="100"/>
          <a:sy n="53" d="100"/>
        </p:scale>
        <p:origin x="-18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4C403-31CF-4EA2-911C-B523FFAD6E14}" type="datetimeFigureOut">
              <a:rPr lang="pt-BR" smtClean="0"/>
              <a:pPr/>
              <a:t>03/02/2021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F8C3-E611-40F1-8751-E6CD8039C99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-CAMARA\Pictures\2021-02-03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55994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C-CAMARA\Pictures\2021-02-03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5643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-CAMARA\Pictures\2021-02-03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9293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C-CAMARA\Pictures\2021-02-03\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62151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-CAMARA\Pictures\2021-02-03\doc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2152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-CAMARA\Pictures\2021-02-03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0"/>
            <a:ext cx="57864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C-CAMARA\Pictures\2021-02-03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0007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C-CAMARA\Pictures\2021-02-03\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57864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C-CAMARA\Pictures\2021-02-03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4294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-CAMARA\Pictures\2021-02-03\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2151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C-CAMARA\Pictures\2021-02-03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7866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-CAMARA\Pictures\2021-02-03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3579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C-CAMARA\Pictures\2021-02-03\009.jpg"/>
          <p:cNvPicPr>
            <a:picLocks noChangeAspect="1" noChangeArrowheads="1"/>
          </p:cNvPicPr>
          <p:nvPr/>
        </p:nvPicPr>
        <p:blipFill>
          <a:blip r:embed="rId2"/>
          <a:srcRect l="8491" r="30189" b="59375"/>
          <a:stretch>
            <a:fillRect/>
          </a:stretch>
        </p:blipFill>
        <p:spPr bwMode="auto">
          <a:xfrm>
            <a:off x="428596" y="0"/>
            <a:ext cx="8429684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C-CAMARA\Pictures\2021-02-03\017.jpg"/>
          <p:cNvPicPr>
            <a:picLocks noChangeAspect="1" noChangeArrowheads="1"/>
          </p:cNvPicPr>
          <p:nvPr/>
        </p:nvPicPr>
        <p:blipFill>
          <a:blip r:embed="rId2"/>
          <a:srcRect l="6195" r="4425" b="12500"/>
          <a:stretch>
            <a:fillRect/>
          </a:stretch>
        </p:blipFill>
        <p:spPr bwMode="auto">
          <a:xfrm>
            <a:off x="1000100" y="0"/>
            <a:ext cx="72152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C-CAMARA\Pictures\2021-02-03\025.jpg"/>
          <p:cNvPicPr>
            <a:picLocks noChangeAspect="1" noChangeArrowheads="1"/>
          </p:cNvPicPr>
          <p:nvPr/>
        </p:nvPicPr>
        <p:blipFill>
          <a:blip r:embed="rId2"/>
          <a:srcRect l="20914" t="7291" r="10735" b="22917"/>
          <a:stretch>
            <a:fillRect/>
          </a:stretch>
        </p:blipFill>
        <p:spPr bwMode="auto">
          <a:xfrm>
            <a:off x="857224" y="0"/>
            <a:ext cx="75009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C-CAMARA\Pictures\2021-02-03\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-CAMARA\Pictures\2021-02-03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4294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C-CAMARA\Pictures\2021-02-03\036.jpg"/>
          <p:cNvPicPr>
            <a:picLocks noChangeAspect="1" noChangeArrowheads="1"/>
          </p:cNvPicPr>
          <p:nvPr/>
        </p:nvPicPr>
        <p:blipFill>
          <a:blip r:embed="rId2" cstate="print"/>
          <a:srcRect b="42708"/>
          <a:stretch>
            <a:fillRect/>
          </a:stretch>
        </p:blipFill>
        <p:spPr bwMode="auto">
          <a:xfrm>
            <a:off x="571440" y="642918"/>
            <a:ext cx="8572560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-CAMARA\Pictures\2021-02-03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68580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C-CAMARA\Pictures\2021-02-03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4294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C-CAMARA\Pictures\2021-02-03\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C-CAMARA\Pictures\2021-02-03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3579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-CAMARA\Pictures\2021-02-03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C-CAMARA\Pictures\2021-02-03\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-CAMARA\Pictures\2021-02-03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678661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-CAMARA\Pictures\2021-02-03\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2151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-CAMARA\Pictures\2021-02-03\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5722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-CAMARA\Pictures\2021-02-03\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0"/>
            <a:ext cx="59293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-CAMARA\Pictures\2021-02-03\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0"/>
            <a:ext cx="60007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-CAMARA\Pictures\2021-02-03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5721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Apresentação na tela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PC-CAMARA</dc:creator>
  <cp:lastModifiedBy>PC-CAMARA</cp:lastModifiedBy>
  <cp:revision>4</cp:revision>
  <dcterms:created xsi:type="dcterms:W3CDTF">2021-02-03T11:38:24Z</dcterms:created>
  <dcterms:modified xsi:type="dcterms:W3CDTF">2021-02-03T12:19:23Z</dcterms:modified>
</cp:coreProperties>
</file>